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81" r:id="rId4"/>
    <p:sldId id="282" r:id="rId5"/>
    <p:sldId id="292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83" d="100"/>
          <a:sy n="83" d="100"/>
        </p:scale>
        <p:origin x="30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45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79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92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15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60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00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94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94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77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3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969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BA6A0-216A-C84C-8ACA-2014EF6E74C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1A397-9264-D64B-9517-631810083B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4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F16FBFF-5AD9-444C-9FCE-A62CFADC0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75203" y="8311"/>
            <a:ext cx="7008405" cy="98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5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foto de pessoas&#10;&#10;Descrição gerada automaticamente com confiança baixa">
            <a:extLst>
              <a:ext uri="{FF2B5EF4-FFF2-40B4-BE49-F238E27FC236}">
                <a16:creationId xmlns:a16="http://schemas.microsoft.com/office/drawing/2014/main" id="{F6C4F559-F2EF-1E42-AD9E-A050798B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481" y="4906"/>
            <a:ext cx="7028481" cy="990109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7411C83-32EF-104E-9C7C-F88563717A4B}"/>
              </a:ext>
            </a:extLst>
          </p:cNvPr>
          <p:cNvSpPr/>
          <p:nvPr/>
        </p:nvSpPr>
        <p:spPr>
          <a:xfrm>
            <a:off x="-170481" y="991892"/>
            <a:ext cx="7028481" cy="796612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132CC49-18CF-9949-B96D-0E0E3CE717A5}"/>
              </a:ext>
            </a:extLst>
          </p:cNvPr>
          <p:cNvSpPr/>
          <p:nvPr/>
        </p:nvSpPr>
        <p:spPr>
          <a:xfrm>
            <a:off x="50369" y="1089833"/>
            <a:ext cx="658678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dirty="0"/>
              <a:t>1. O que é a dança?</a:t>
            </a:r>
          </a:p>
          <a:p>
            <a:pPr lvl="0" algn="just"/>
            <a:endParaRPr lang="pt-BR" dirty="0"/>
          </a:p>
          <a:p>
            <a:pPr algn="just"/>
            <a:r>
              <a:rPr lang="pt-BR" dirty="0"/>
              <a:t>A arte de expressar-se através de movimentos, incorporando SENTIMENTOS e INFLUÊNCIAS corporais.</a:t>
            </a:r>
          </a:p>
          <a:p>
            <a:pPr algn="just"/>
            <a:endParaRPr lang="pt-BR" dirty="0"/>
          </a:p>
          <a:p>
            <a:pPr lvl="1" algn="just"/>
            <a:r>
              <a:rPr lang="pt-BR" i="1" dirty="0"/>
              <a:t>SENTIMENTO: </a:t>
            </a:r>
            <a:r>
              <a:rPr lang="pt-BR" dirty="0"/>
              <a:t>estados e as reações que o corpo humano são capazes de expressar diante dos acontecimentos que os indivíduos vivenciam.</a:t>
            </a:r>
          </a:p>
          <a:p>
            <a:pPr lvl="1" algn="just"/>
            <a:r>
              <a:rPr lang="pt-BR" i="1" dirty="0"/>
              <a:t>INFLUÊNCIA: </a:t>
            </a:r>
            <a:r>
              <a:rPr lang="pt-BR" dirty="0"/>
              <a:t>ação que alguém ou algo tem sobre outra coisa.</a:t>
            </a:r>
          </a:p>
          <a:p>
            <a:pPr algn="just"/>
            <a:r>
              <a:rPr lang="pt-BR" i="1" dirty="0"/>
              <a:t> </a:t>
            </a:r>
            <a:endParaRPr lang="pt-BR" dirty="0"/>
          </a:p>
          <a:p>
            <a:pPr algn="just"/>
            <a:r>
              <a:rPr lang="pt-BR" b="1" dirty="0"/>
              <a:t>QUAL O SENTIMENTO QUE TE INFLUENCIA A EXERCER SEU MINISTÉRIO?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QUAIS INFLUÊNCIAS VOCÊ TEM PLANTADO NAS PESSOAS? </a:t>
            </a:r>
            <a:endParaRPr lang="pt-BR" dirty="0"/>
          </a:p>
          <a:p>
            <a:pPr algn="just"/>
            <a:r>
              <a:rPr lang="pt-BR" b="1" dirty="0"/>
              <a:t> </a:t>
            </a:r>
            <a:endParaRPr lang="pt-BR" dirty="0"/>
          </a:p>
          <a:p>
            <a:pPr lvl="0" algn="just"/>
            <a:r>
              <a:rPr lang="pt-BR" b="1" dirty="0"/>
              <a:t>2. Valorize seu ministério!</a:t>
            </a:r>
          </a:p>
          <a:p>
            <a:pPr lvl="0" algn="just"/>
            <a:endParaRPr lang="pt-BR" dirty="0"/>
          </a:p>
          <a:p>
            <a:pPr algn="just"/>
            <a:r>
              <a:rPr lang="pt-BR" b="1" dirty="0"/>
              <a:t>2.1</a:t>
            </a:r>
            <a:r>
              <a:rPr lang="pt-BR" dirty="0"/>
              <a:t>  </a:t>
            </a:r>
            <a:r>
              <a:rPr lang="pt-BR" i="1" dirty="0"/>
              <a:t>1Co 12:4-6 </a:t>
            </a:r>
            <a:endParaRPr lang="pt-BR" dirty="0"/>
          </a:p>
          <a:p>
            <a:pPr algn="just"/>
            <a:r>
              <a:rPr lang="pt-BR" dirty="0"/>
              <a:t>Existem diferentes tipos de dons, várias formas de ministérios, há diversas maneiras de operação , mas é o mesmo Deus que efetua tudo em todos.</a:t>
            </a:r>
          </a:p>
          <a:p>
            <a:pPr rtl="0"/>
            <a:r>
              <a:rPr lang="pt-BR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1Pe 4:10 </a:t>
            </a:r>
            <a:endParaRPr lang="pt-BR">
              <a:effectLst/>
            </a:endParaRPr>
          </a:p>
          <a:p>
            <a:pPr rtl="0"/>
            <a:r>
              <a:rPr lang="pt-BR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Assim sendo cada um exerça o seu dom para servir o outro, signicando o ministério, buscando a força que apenas Deus provê. Perante todas estas coisas a glória sendo voltada a Deus, por meio de Jesus. </a:t>
            </a:r>
            <a:endParaRPr lang="pt-BR" sz="1800" b="0" i="0" u="none" strike="noStrike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740B55-098A-1648-93B8-D86A9F78E273}"/>
              </a:ext>
            </a:extLst>
          </p:cNvPr>
          <p:cNvSpPr txBox="1"/>
          <p:nvPr/>
        </p:nvSpPr>
        <p:spPr>
          <a:xfrm>
            <a:off x="5528590" y="95004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54422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C4F559-F2EF-1E42-AD9E-A050798B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0481" y="4906"/>
            <a:ext cx="7028481" cy="99010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6FE6480-02FB-1F40-9B56-D413D3F1B7FB}"/>
              </a:ext>
            </a:extLst>
          </p:cNvPr>
          <p:cNvSpPr/>
          <p:nvPr/>
        </p:nvSpPr>
        <p:spPr>
          <a:xfrm>
            <a:off x="-170481" y="991892"/>
            <a:ext cx="7028481" cy="796612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6B832DF-F732-AC4E-99E9-470628469253}"/>
              </a:ext>
            </a:extLst>
          </p:cNvPr>
          <p:cNvSpPr/>
          <p:nvPr/>
        </p:nvSpPr>
        <p:spPr>
          <a:xfrm>
            <a:off x="135610" y="1305733"/>
            <a:ext cx="6586780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
2.2 </a:t>
            </a:r>
            <a:r>
              <a:rPr lang="pt-BR" dirty="0"/>
              <a:t> 1Co 14:12
Nenhum dom que recebemos serve para a autopromoção, seja palavra de sabedoria ou fé. Tudo deve ser para a edificação da igreja</a:t>
            </a:r>
            <a:r>
              <a:rPr lang="pt-BR" b="1" dirty="0"/>
              <a:t>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2.3</a:t>
            </a:r>
            <a:r>
              <a:rPr lang="pt-BR" dirty="0"/>
              <a:t>  Em </a:t>
            </a:r>
            <a:r>
              <a:rPr lang="pt-BR" dirty="0" err="1"/>
              <a:t>Rm</a:t>
            </a:r>
            <a:r>
              <a:rPr lang="pt-BR" dirty="0"/>
              <a:t> 8:14 e </a:t>
            </a:r>
            <a:r>
              <a:rPr lang="pt-BR" dirty="0" err="1"/>
              <a:t>Jo</a:t>
            </a:r>
            <a:r>
              <a:rPr lang="pt-BR" dirty="0"/>
              <a:t> 16:13 temos um roteiro de como sermos peças de edificação para a Igreja:</a:t>
            </a:r>
          </a:p>
          <a:p>
            <a:pPr algn="just"/>
            <a:endParaRPr lang="pt-BR" dirty="0"/>
          </a:p>
          <a:p>
            <a:pPr lvl="0" algn="just"/>
            <a:r>
              <a:rPr lang="pt-BR" dirty="0"/>
              <a:t>SERMOS GUIADOS PELO ESPÍRITO SANTO</a:t>
            </a:r>
          </a:p>
          <a:p>
            <a:pPr lvl="0" algn="just"/>
            <a:endParaRPr lang="pt-BR" dirty="0"/>
          </a:p>
          <a:p>
            <a:pPr lvl="0" algn="just"/>
            <a:r>
              <a:rPr lang="pt-BR" dirty="0"/>
              <a:t>PROCLAMARMOS A VERDADE </a:t>
            </a:r>
          </a:p>
          <a:p>
            <a:pPr lvl="0" algn="just"/>
            <a:endParaRPr lang="pt-BR" dirty="0"/>
          </a:p>
          <a:p>
            <a:pPr algn="just"/>
            <a:r>
              <a:rPr lang="pt-BR" dirty="0"/>
              <a:t>Verdade essa que podemos relacionar com : Deus (</a:t>
            </a:r>
            <a:r>
              <a:rPr lang="pt-BR" dirty="0" err="1"/>
              <a:t>Sl</a:t>
            </a:r>
            <a:r>
              <a:rPr lang="pt-BR" dirty="0"/>
              <a:t> 31:5); Jesus (</a:t>
            </a:r>
            <a:r>
              <a:rPr lang="pt-BR" dirty="0" err="1"/>
              <a:t>Jo</a:t>
            </a:r>
            <a:r>
              <a:rPr lang="pt-BR" dirty="0"/>
              <a:t> 14:6); Espírito Santo (</a:t>
            </a:r>
            <a:r>
              <a:rPr lang="pt-BR" dirty="0" err="1"/>
              <a:t>Jo</a:t>
            </a:r>
            <a:r>
              <a:rPr lang="pt-BR" dirty="0"/>
              <a:t> 15:26); Bíblia (</a:t>
            </a:r>
            <a:r>
              <a:rPr lang="pt-BR" dirty="0" err="1"/>
              <a:t>Jo</a:t>
            </a:r>
            <a:r>
              <a:rPr lang="pt-BR" dirty="0"/>
              <a:t> 17:17); Lei (</a:t>
            </a:r>
            <a:r>
              <a:rPr lang="pt-BR" dirty="0" err="1"/>
              <a:t>Sl</a:t>
            </a:r>
            <a:r>
              <a:rPr lang="pt-BR" dirty="0"/>
              <a:t> 119:142;151)</a:t>
            </a:r>
          </a:p>
          <a:p>
            <a:pPr algn="just"/>
            <a:endParaRPr lang="pt-BR" dirty="0"/>
          </a:p>
          <a:p>
            <a:pPr lvl="0" algn="just"/>
            <a:r>
              <a:rPr lang="pt-BR" b="1" dirty="0"/>
              <a:t>3. Dança espontânea </a:t>
            </a:r>
            <a:r>
              <a:rPr lang="pt-BR" b="1" dirty="0" err="1"/>
              <a:t>X</a:t>
            </a:r>
            <a:r>
              <a:rPr lang="pt-BR" b="1" dirty="0"/>
              <a:t> Dança coreografada</a:t>
            </a:r>
          </a:p>
          <a:p>
            <a:pPr lvl="0" algn="just"/>
            <a:endParaRPr lang="pt-BR" dirty="0"/>
          </a:p>
          <a:p>
            <a:pPr algn="just"/>
            <a:r>
              <a:rPr lang="pt-BR" dirty="0"/>
              <a:t>Na dança espontânea é necessário um preparo e um “vocabulário” de passos condizentes. Além de ser uma dança livre, requer movimentos limpos, conhecimento de música e firmeza para que a execução dos passos esteja bem apresentada e acompanhe uma linha de raciocínio.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Já a dança coreografada por ter vinculo com a arte da composição de movimentos, surge a necessidade de expressar uma ideia ou sentimento de maneira teatral. Coreografar é desenhar o espaço com movimentos corporais.</a:t>
            </a:r>
          </a:p>
          <a:p>
            <a:pPr algn="just"/>
            <a:r>
              <a:rPr lang="pt-BR" sz="1400" dirty="0"/>
              <a:t>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CD2BEDE-D086-DD42-8271-4B2F8B15A237}"/>
              </a:ext>
            </a:extLst>
          </p:cNvPr>
          <p:cNvSpPr txBox="1"/>
          <p:nvPr/>
        </p:nvSpPr>
        <p:spPr>
          <a:xfrm>
            <a:off x="5528590" y="95004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99179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C4F559-F2EF-1E42-AD9E-A050798B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0481" y="4906"/>
            <a:ext cx="7028481" cy="99010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389BAA2-B165-3946-AB51-B3FE889DE6BE}"/>
              </a:ext>
            </a:extLst>
          </p:cNvPr>
          <p:cNvSpPr/>
          <p:nvPr/>
        </p:nvSpPr>
        <p:spPr>
          <a:xfrm>
            <a:off x="-170481" y="991892"/>
            <a:ext cx="7028481" cy="796612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7211063-650F-F748-8A6F-852910844748}"/>
              </a:ext>
            </a:extLst>
          </p:cNvPr>
          <p:cNvSpPr/>
          <p:nvPr/>
        </p:nvSpPr>
        <p:spPr>
          <a:xfrm>
            <a:off x="135610" y="1305733"/>
            <a:ext cx="658678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dirty="0"/>
              <a:t>4. Técnica </a:t>
            </a:r>
            <a:r>
              <a:rPr lang="pt-BR" b="1" dirty="0" err="1"/>
              <a:t>X</a:t>
            </a:r>
            <a:r>
              <a:rPr lang="pt-BR" b="1" dirty="0"/>
              <a:t> Unção</a:t>
            </a:r>
          </a:p>
          <a:p>
            <a:pPr lvl="0" algn="just"/>
            <a:endParaRPr lang="pt-BR" dirty="0"/>
          </a:p>
          <a:p>
            <a:pPr algn="just"/>
            <a:r>
              <a:rPr lang="pt-BR" b="1" dirty="0"/>
              <a:t>4.1</a:t>
            </a:r>
            <a:r>
              <a:rPr lang="pt-BR" dirty="0"/>
              <a:t>  2Tm 2:15; 2Cr 5:13-14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ministro precisa compreender que seu ministério é a palavra dançada, expressada, demonstrada, visual e encenada; que a mesma é a base e o que lhe torna apto para exercê-lo.</a:t>
            </a:r>
          </a:p>
          <a:p>
            <a:pPr algn="just"/>
            <a:endParaRPr lang="pt-BR" dirty="0"/>
          </a:p>
          <a:p>
            <a:pPr lvl="0" algn="just"/>
            <a:r>
              <a:rPr lang="pt-BR" b="1" dirty="0"/>
              <a:t>NÃO UTILIZE FRASES PRONTAS PARA JUSTIFICAR SUA FALTA DE PREPARO!</a:t>
            </a:r>
            <a:endParaRPr lang="pt-BR" dirty="0"/>
          </a:p>
          <a:p>
            <a:pPr algn="just"/>
            <a:r>
              <a:rPr lang="pt-BR" b="1" dirty="0"/>
              <a:t> </a:t>
            </a:r>
            <a:endParaRPr lang="pt-BR" dirty="0"/>
          </a:p>
          <a:p>
            <a:pPr lvl="1" algn="just"/>
            <a:r>
              <a:rPr lang="pt-BR" dirty="0" err="1"/>
              <a:t>Sl</a:t>
            </a:r>
            <a:r>
              <a:rPr lang="pt-BR" dirty="0"/>
              <a:t> 33:3; Jr 48:10; 1Cr 25:1</a:t>
            </a:r>
          </a:p>
          <a:p>
            <a:pPr lvl="1" algn="just"/>
            <a:endParaRPr lang="pt-BR" dirty="0"/>
          </a:p>
          <a:p>
            <a:pPr algn="just"/>
            <a:r>
              <a:rPr lang="pt-BR" dirty="0"/>
              <a:t>A bíblia nos mostra que aqueles que exerciam funções eram preparados para tal serviço, além de entregarem o seu melhor e adorarem com excelência. </a:t>
            </a:r>
          </a:p>
          <a:p>
            <a:pPr lvl="0" algn="just"/>
            <a:r>
              <a:rPr lang="pt-BR" b="1" dirty="0"/>
              <a:t>50% + 50% = 100%</a:t>
            </a:r>
            <a:endParaRPr lang="pt-BR" dirty="0"/>
          </a:p>
          <a:p>
            <a:pPr algn="just"/>
            <a:r>
              <a:rPr lang="pt-BR" b="1" dirty="0"/>
              <a:t> </a:t>
            </a:r>
            <a:endParaRPr lang="pt-BR" dirty="0"/>
          </a:p>
          <a:p>
            <a:pPr lvl="0" algn="just"/>
            <a:r>
              <a:rPr lang="pt-BR" b="1" dirty="0"/>
              <a:t>5. Palco </a:t>
            </a:r>
            <a:r>
              <a:rPr lang="pt-BR" b="1" dirty="0" err="1"/>
              <a:t>X</a:t>
            </a:r>
            <a:r>
              <a:rPr lang="pt-BR" b="1" dirty="0"/>
              <a:t> Altar </a:t>
            </a:r>
          </a:p>
          <a:p>
            <a:pPr lvl="0" algn="just"/>
            <a:endParaRPr lang="pt-BR" dirty="0"/>
          </a:p>
          <a:p>
            <a:pPr algn="just"/>
            <a:r>
              <a:rPr lang="pt-BR" dirty="0"/>
              <a:t>Em </a:t>
            </a:r>
            <a:r>
              <a:rPr lang="pt-BR" dirty="0" err="1"/>
              <a:t>Rm</a:t>
            </a:r>
            <a:r>
              <a:rPr lang="pt-BR" dirty="0"/>
              <a:t> 12:1-2 diz que devemos apresentar nossos corpos como um sacrifício vivo, santo e agradável a Deus; o bailarino usa seu corpo como instrumento, ou seja, nós ministros da dança devemos nos ofertar, ofertar nossos gestos e nossos movimentos. Devemos sempre buscar a transformação e renovação para que experimentemos da vontade de Deus ( boa, perfeita e agradável).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7E83C5-9DFC-BF48-B119-D3B0892A8E45}"/>
              </a:ext>
            </a:extLst>
          </p:cNvPr>
          <p:cNvSpPr txBox="1"/>
          <p:nvPr/>
        </p:nvSpPr>
        <p:spPr>
          <a:xfrm>
            <a:off x="5528590" y="95004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61172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C4F559-F2EF-1E42-AD9E-A050798B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70481" y="4906"/>
            <a:ext cx="7028481" cy="99010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6B2CFDD-84AF-9E40-B461-C834518E85CC}"/>
              </a:ext>
            </a:extLst>
          </p:cNvPr>
          <p:cNvSpPr/>
          <p:nvPr/>
        </p:nvSpPr>
        <p:spPr>
          <a:xfrm>
            <a:off x="-170481" y="991892"/>
            <a:ext cx="7028481" cy="796612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EC03501-9E86-9943-95F7-2B0A8A18EE12}"/>
              </a:ext>
            </a:extLst>
          </p:cNvPr>
          <p:cNvSpPr/>
          <p:nvPr/>
        </p:nvSpPr>
        <p:spPr>
          <a:xfrm>
            <a:off x="135610" y="1305733"/>
            <a:ext cx="6586780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b="1" dirty="0"/>
              <a:t>6. A dança como instrumento na igreja</a:t>
            </a:r>
          </a:p>
          <a:p>
            <a:pPr lvl="0" algn="just"/>
            <a:endParaRPr lang="pt-BR" dirty="0"/>
          </a:p>
          <a:p>
            <a:pPr algn="just"/>
            <a:r>
              <a:rPr lang="pt-BR" dirty="0"/>
              <a:t>A estrutura do ministério é como ele se organiza: divisão de faixa etária, formas de trabalho, ensaios, recursos, investimentos e reuniões.</a:t>
            </a:r>
          </a:p>
          <a:p>
            <a:pPr algn="just"/>
            <a:endParaRPr lang="pt-BR" dirty="0"/>
          </a:p>
          <a:p>
            <a:pPr lvl="0" algn="just"/>
            <a:r>
              <a:rPr lang="pt-BR" b="1" dirty="0"/>
              <a:t>Faixa etária: 4-8 anos; 9-14 anos; 15 anos em diante.</a:t>
            </a:r>
            <a:endParaRPr lang="pt-BR" dirty="0"/>
          </a:p>
          <a:p>
            <a:pPr lvl="0" algn="just"/>
            <a:endParaRPr lang="pt-BR" b="1" dirty="0"/>
          </a:p>
          <a:p>
            <a:pPr lvl="0" algn="just"/>
            <a:r>
              <a:rPr lang="pt-BR" b="1" dirty="0"/>
              <a:t>Termos ciência da nossa missão ( 1Cr 16:8-11; 23-25)</a:t>
            </a:r>
            <a:endParaRPr lang="pt-BR" dirty="0"/>
          </a:p>
          <a:p>
            <a:pPr lvl="0" algn="just"/>
            <a:endParaRPr lang="pt-BR" b="1" dirty="0"/>
          </a:p>
          <a:p>
            <a:pPr lvl="0" algn="just"/>
            <a:r>
              <a:rPr lang="pt-BR" b="1" dirty="0"/>
              <a:t>Estarmos sempre ligados a agenda da igreja (cultos temáticos e necessidade da igreja)</a:t>
            </a:r>
          </a:p>
          <a:p>
            <a:pPr lvl="0" algn="just"/>
            <a:endParaRPr lang="pt-BR" dirty="0"/>
          </a:p>
          <a:p>
            <a:pPr lvl="0" algn="just"/>
            <a:r>
              <a:rPr lang="pt-BR" b="1" dirty="0"/>
              <a:t>Alinhamento com outros departamentos/ministério da igreja</a:t>
            </a:r>
            <a:endParaRPr lang="pt-BR" dirty="0"/>
          </a:p>
          <a:p>
            <a:pPr algn="just"/>
            <a:r>
              <a:rPr lang="pt-BR" b="1" dirty="0"/>
              <a:t> </a:t>
            </a:r>
            <a:endParaRPr lang="pt-BR" dirty="0"/>
          </a:p>
          <a:p>
            <a:pPr algn="just"/>
            <a:r>
              <a:rPr lang="pt-BR" b="1" dirty="0"/>
              <a:t>6.1 ENSAIO</a:t>
            </a:r>
            <a:endParaRPr lang="pt-BR" dirty="0"/>
          </a:p>
          <a:p>
            <a:pPr algn="just"/>
            <a:r>
              <a:rPr lang="pt-BR" dirty="0"/>
              <a:t>O ensaio é uma maneira para praticar, criar, desenvolver sintonia, montagem coreográfica e obter um bom rendimento. TODO BOM RESULTADO SÓ É ALCANÇADO COM RESPONSABILIDADE E DEDICAÇÃO.</a:t>
            </a:r>
          </a:p>
          <a:p>
            <a:pPr algn="just"/>
            <a:r>
              <a:rPr lang="pt-BR" sz="1200" dirty="0"/>
              <a:t> </a:t>
            </a:r>
          </a:p>
          <a:p>
            <a:pPr algn="just"/>
            <a:r>
              <a:rPr lang="pt-BR" sz="1200" dirty="0"/>
              <a:t> </a:t>
            </a:r>
            <a:endParaRPr lang="pt-BR" sz="1400" dirty="0"/>
          </a:p>
          <a:p>
            <a:pPr algn="ctr"/>
            <a:r>
              <a:rPr lang="pt-BR" sz="1400" b="1" i="1" u="sng" dirty="0"/>
              <a:t>CRÉDITOS</a:t>
            </a:r>
            <a:endParaRPr lang="pt-BR" sz="1400" dirty="0"/>
          </a:p>
          <a:p>
            <a:pPr algn="ctr"/>
            <a:r>
              <a:rPr lang="pt-BR" sz="1400" dirty="0"/>
              <a:t> </a:t>
            </a:r>
          </a:p>
          <a:p>
            <a:pPr algn="ctr"/>
            <a:r>
              <a:rPr lang="pt-BR" sz="1400" b="1" dirty="0"/>
              <a:t>Produção de Conteúdo</a:t>
            </a:r>
            <a:endParaRPr lang="pt-BR" sz="1400" dirty="0"/>
          </a:p>
          <a:p>
            <a:pPr algn="ctr"/>
            <a:r>
              <a:rPr lang="pt-BR" sz="1400" dirty="0" err="1"/>
              <a:t>Nicolly</a:t>
            </a:r>
            <a:r>
              <a:rPr lang="pt-BR" sz="1400" dirty="0"/>
              <a:t> </a:t>
            </a:r>
            <a:r>
              <a:rPr lang="pt-BR" sz="1400" dirty="0" err="1"/>
              <a:t>Betarelly</a:t>
            </a:r>
            <a:endParaRPr lang="pt-BR" sz="1400" dirty="0"/>
          </a:p>
          <a:p>
            <a:pPr algn="ctr"/>
            <a:r>
              <a:rPr lang="pt-BR" sz="1400" b="1" dirty="0"/>
              <a:t> </a:t>
            </a:r>
            <a:endParaRPr lang="pt-BR" sz="1400" dirty="0"/>
          </a:p>
          <a:p>
            <a:pPr algn="ctr"/>
            <a:r>
              <a:rPr lang="pt-BR" sz="1400" b="1" dirty="0"/>
              <a:t>Análise</a:t>
            </a:r>
            <a:endParaRPr lang="pt-BR" sz="1400" dirty="0"/>
          </a:p>
          <a:p>
            <a:pPr algn="ctr"/>
            <a:r>
              <a:rPr lang="pt-BR" sz="1400" dirty="0"/>
              <a:t>Pr. Mateus M. de Mesquita</a:t>
            </a:r>
          </a:p>
          <a:p>
            <a:pPr algn="just"/>
            <a:r>
              <a:rPr lang="pt-BR" sz="1200" dirty="0"/>
              <a:t> 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DC9550-2FAF-5043-8844-1FCA943EA1F1}"/>
              </a:ext>
            </a:extLst>
          </p:cNvPr>
          <p:cNvSpPr txBox="1"/>
          <p:nvPr/>
        </p:nvSpPr>
        <p:spPr>
          <a:xfrm>
            <a:off x="5528590" y="950046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45049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610</Words>
  <Application>Microsoft Office PowerPoint</Application>
  <PresentationFormat>Papel A4 (210 x 297 mm)</PresentationFormat>
  <Paragraphs>76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Edison Fernando</dc:creator>
  <cp:lastModifiedBy>betarelly13@gmail.com</cp:lastModifiedBy>
  <cp:revision>7</cp:revision>
  <dcterms:created xsi:type="dcterms:W3CDTF">2021-11-27T15:32:10Z</dcterms:created>
  <dcterms:modified xsi:type="dcterms:W3CDTF">2022-03-27T14:02:50Z</dcterms:modified>
</cp:coreProperties>
</file>